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2"/>
  </p:sldMasterIdLst>
  <p:notesMasterIdLst>
    <p:notesMasterId r:id="rId13"/>
  </p:notesMasterIdLst>
  <p:handoutMasterIdLst>
    <p:handoutMasterId r:id="rId14"/>
  </p:handoutMasterIdLst>
  <p:sldIdLst>
    <p:sldId id="257" r:id="rId3"/>
    <p:sldId id="267" r:id="rId4"/>
    <p:sldId id="268" r:id="rId5"/>
    <p:sldId id="269" r:id="rId6"/>
    <p:sldId id="270" r:id="rId7"/>
    <p:sldId id="272" r:id="rId8"/>
    <p:sldId id="273" r:id="rId9"/>
    <p:sldId id="274" r:id="rId10"/>
    <p:sldId id="275" r:id="rId11"/>
    <p:sldId id="277" r:id="rId12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13" autoAdjust="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-99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EB0CA-482F-4893-ABAE-BCB4F6548AE3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4BD149-53DC-42FF-9939-8FDE04B2A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118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BE120-1581-4903-9AF4-F716203B07B8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D34931-BBFA-4F50-9747-A60C732F65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9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Please see the How to Use Personalized Stories document for more information on how to edit and display this PowerPoint presentation for your child.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Please </a:t>
            </a:r>
            <a:r>
              <a:rPr lang="en-US" dirty="0" smtClean="0">
                <a:solidFill>
                  <a:schemeClr val="tx1"/>
                </a:solidFill>
              </a:rPr>
              <a:t>customize this template to best help</a:t>
            </a:r>
            <a:r>
              <a:rPr lang="en-US" baseline="0" dirty="0" smtClean="0">
                <a:solidFill>
                  <a:schemeClr val="tx1"/>
                </a:solidFill>
              </a:rPr>
              <a:t> your child by:</a:t>
            </a:r>
          </a:p>
          <a:p>
            <a:endParaRPr lang="en-US" baseline="0" dirty="0" smtClean="0">
              <a:solidFill>
                <a:schemeClr val="tx1"/>
              </a:solidFill>
            </a:endParaRPr>
          </a:p>
          <a:p>
            <a:pPr lvl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Modifying the template to use your child’s name</a:t>
            </a:r>
          </a:p>
          <a:p>
            <a:pPr lvl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language that is familiar to your child</a:t>
            </a:r>
            <a:r>
              <a:rPr lang="en-US" dirty="0" smtClean="0"/>
              <a:t> </a:t>
            </a:r>
          </a:p>
          <a:p>
            <a:pPr lvl="1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Including items that are of great interest to your child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baseline="0" dirty="0" smtClean="0">
                <a:solidFill>
                  <a:schemeClr val="tx1"/>
                </a:solidFill>
              </a:rPr>
              <a:t>dding photos of your child or family to all of the blue frames in this template.</a:t>
            </a:r>
          </a:p>
          <a:p>
            <a:pPr lvl="1"/>
            <a:r>
              <a:rPr lang="en-US" baseline="0" dirty="0" smtClean="0">
                <a:solidFill>
                  <a:schemeClr val="tx1"/>
                </a:solidFill>
              </a:rPr>
              <a:t>Adding photos and new slides from your own child’s life to this template. </a:t>
            </a:r>
          </a:p>
          <a:p>
            <a:pPr lvl="1"/>
            <a:r>
              <a:rPr lang="en-US" baseline="0" dirty="0" smtClean="0">
                <a:solidFill>
                  <a:schemeClr val="tx1"/>
                </a:solidFill>
              </a:rPr>
              <a:t>Changing any of the text, photos, or images in this template with photos or images that are more meaningful to your child 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34931-BBFA-4F50-9747-A60C732F65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4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524000"/>
            <a:ext cx="7772400" cy="2362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99260"/>
            <a:ext cx="7315200" cy="2011680"/>
          </a:xfrm>
        </p:spPr>
        <p:txBody>
          <a:bodyPr anchor="ctr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7772400" cy="914400"/>
          </a:xfrm>
        </p:spPr>
        <p:txBody>
          <a:bodyPr/>
          <a:lstStyle>
            <a:lvl1pPr marL="0" indent="0" algn="ctr">
              <a:spcBef>
                <a:spcPts val="120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8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85800" y="2057400"/>
            <a:ext cx="4114800" cy="411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28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914400" y="2286000"/>
            <a:ext cx="3657600" cy="3657600"/>
          </a:xfrm>
          <a:solidFill>
            <a:schemeClr val="bg1"/>
          </a:solidFill>
          <a:ln>
            <a:noFill/>
          </a:ln>
        </p:spPr>
        <p:txBody>
          <a:bodyPr tIns="365760"/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1600" y="2286000"/>
            <a:ext cx="3276600" cy="36576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177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Picture with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200" y="2057401"/>
            <a:ext cx="5943600" cy="411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28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00" y="2286001"/>
            <a:ext cx="5486400" cy="3657600"/>
          </a:xfrm>
          <a:solidFill>
            <a:schemeClr val="bg1"/>
          </a:solidFill>
          <a:ln>
            <a:noFill/>
          </a:ln>
        </p:spPr>
        <p:txBody>
          <a:bodyPr tIns="365760"/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25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Picture No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28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85800" y="2057400"/>
            <a:ext cx="7772400" cy="4114799"/>
          </a:xfrm>
          <a:solidFill>
            <a:schemeClr val="bg1"/>
          </a:solidFill>
          <a:ln>
            <a:noFill/>
          </a:ln>
        </p:spPr>
        <p:txBody>
          <a:bodyPr tIns="365760"/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insert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420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685800"/>
            <a:ext cx="7772400" cy="10058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00100"/>
            <a:ext cx="7315200" cy="800100"/>
          </a:xfrm>
        </p:spPr>
        <p:txBody>
          <a:bodyPr anchor="ctr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85800" y="2057400"/>
            <a:ext cx="7772400" cy="4114800"/>
          </a:xfrm>
        </p:spPr>
        <p:txBody>
          <a:bodyPr tIns="182880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66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3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7400"/>
            <a:ext cx="7772400" cy="1371600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657601"/>
            <a:ext cx="7772400" cy="1097280"/>
          </a:xfrm>
        </p:spPr>
        <p:txBody>
          <a:bodyPr anchor="t"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356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7033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0"/>
            <a:ext cx="37033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59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0228"/>
            <a:ext cx="3703320" cy="702972"/>
          </a:xfrm>
        </p:spPr>
        <p:txBody>
          <a:bodyPr anchor="ctr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19400"/>
            <a:ext cx="3703320" cy="3352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40228"/>
            <a:ext cx="3703320" cy="702972"/>
          </a:xfrm>
        </p:spPr>
        <p:txBody>
          <a:bodyPr anchor="ctr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819400"/>
            <a:ext cx="3703320" cy="3352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2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49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697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85800" y="685800"/>
            <a:ext cx="7772400" cy="10058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00100"/>
            <a:ext cx="7315200" cy="800100"/>
          </a:xfrm>
        </p:spPr>
        <p:txBody>
          <a:bodyPr anchor="ctr"/>
          <a:lstStyle>
            <a:lvl1pPr algn="ctr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48000"/>
            <a:ext cx="7772400" cy="3124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057400"/>
            <a:ext cx="7772400" cy="914400"/>
          </a:xfrm>
        </p:spPr>
        <p:txBody>
          <a:bodyPr anchor="ctr"/>
          <a:lstStyle>
            <a:lvl1pPr marL="0" indent="0">
              <a:buNone/>
              <a:defRPr sz="2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3360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8872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4600" y="6476999"/>
            <a:ext cx="1295400" cy="15240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FB9DF67-7AD2-4462-9D02-0A4FA0754066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476999"/>
            <a:ext cx="5410200" cy="15240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6476999"/>
            <a:ext cx="609600" cy="15240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EA591C2-3746-46A1-9B82-C3E39C2E03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 w="508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12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2860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74520" indent="-22860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22860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23160" indent="-22860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Potty Training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488" y="1981200"/>
            <a:ext cx="4383024" cy="410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148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can use the toilet. I’m so proud of myself! </a:t>
            </a:r>
            <a:br>
              <a:rPr lang="en-US" dirty="0"/>
            </a:b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blipFill>
            <a:blip r:embed="rId2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96185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Sometimes I need to pee or poo. I have a feeling in my body when I need to pee or poo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blipFill>
            <a:blip r:embed="rId2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22281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 feel like I have to pee or poo, I go to the bathroom. There I take down my pants and underpants.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133600"/>
            <a:ext cx="4876800" cy="403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51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sit on the toilet. When I’m on the toilet I can go pee or poo. </a:t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528" y="1600200"/>
            <a:ext cx="3742944" cy="429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27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I make a poo in the toilet, I need to use toilet paper to wipe my bottom to keep my body clean. I can put the toilet paper in the toilet. </a:t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104" y="2057400"/>
            <a:ext cx="3669792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84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I pull my pants and underpants back up, I can flush the toilet.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br>
              <a:rPr lang="en-US" sz="2000" dirty="0">
                <a:solidFill>
                  <a:srgbClr val="FF0000"/>
                </a:solidFill>
              </a:rPr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176" y="1874520"/>
            <a:ext cx="4803648" cy="394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6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I pee or poo in the toilet, I need to wash my </a:t>
            </a:r>
            <a:r>
              <a:rPr lang="en-US" dirty="0" smtClean="0"/>
              <a:t>hands</a:t>
            </a:r>
            <a:r>
              <a:rPr lang="en-US" dirty="0"/>
              <a:t>. Keeping my hands </a:t>
            </a:r>
            <a:r>
              <a:rPr lang="en-US" dirty="0" smtClean="0"/>
              <a:t>clean </a:t>
            </a:r>
            <a:r>
              <a:rPr lang="en-US" dirty="0"/>
              <a:t>keeps me healthy. 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064" y="1874520"/>
            <a:ext cx="5071872" cy="432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8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 go pee or poo in the toilet, I have clean underpants. </a:t>
            </a:r>
            <a:r>
              <a:rPr lang="en-US" dirty="0"/>
              <a:t>That is </a:t>
            </a:r>
            <a:r>
              <a:rPr lang="en-US" dirty="0" smtClean="0"/>
              <a:t>great!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40" y="1752600"/>
            <a:ext cx="377952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87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Sometimes I might have an accident. That is okay. I’ll just keep practicing to make it to the </a:t>
            </a:r>
            <a:r>
              <a:rPr lang="en-US" dirty="0" smtClean="0"/>
              <a:t>toilet.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blipFill dpi="0" rotWithShape="1">
            <a:blip r:embed="rId2"/>
            <a:srcRect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235390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Autism Speaks">
  <a:themeElements>
    <a:clrScheme name="Autism Speaks">
      <a:dk1>
        <a:srgbClr val="000000"/>
      </a:dk1>
      <a:lt1>
        <a:srgbClr val="FFFFFF"/>
      </a:lt1>
      <a:dk2>
        <a:srgbClr val="2F6CA3"/>
      </a:dk2>
      <a:lt2>
        <a:srgbClr val="DDDDDD"/>
      </a:lt2>
      <a:accent1>
        <a:srgbClr val="5091CD"/>
      </a:accent1>
      <a:accent2>
        <a:srgbClr val="99B462"/>
      </a:accent2>
      <a:accent3>
        <a:srgbClr val="F1B94A"/>
      </a:accent3>
      <a:accent4>
        <a:srgbClr val="DE762D"/>
      </a:accent4>
      <a:accent5>
        <a:srgbClr val="B3454F"/>
      </a:accent5>
      <a:accent6>
        <a:srgbClr val="6A709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Autism Speaks">
      <a:dk1>
        <a:srgbClr val="000000"/>
      </a:dk1>
      <a:lt1>
        <a:srgbClr val="FFFFFF"/>
      </a:lt1>
      <a:dk2>
        <a:srgbClr val="2F6CA3"/>
      </a:dk2>
      <a:lt2>
        <a:srgbClr val="DDDDDD"/>
      </a:lt2>
      <a:accent1>
        <a:srgbClr val="5091CD"/>
      </a:accent1>
      <a:accent2>
        <a:srgbClr val="99B462"/>
      </a:accent2>
      <a:accent3>
        <a:srgbClr val="F1B94A"/>
      </a:accent3>
      <a:accent4>
        <a:srgbClr val="DE762D"/>
      </a:accent4>
      <a:accent5>
        <a:srgbClr val="B3454F"/>
      </a:accent5>
      <a:accent6>
        <a:srgbClr val="6A709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utism Speaks">
      <a:dk1>
        <a:srgbClr val="000000"/>
      </a:dk1>
      <a:lt1>
        <a:srgbClr val="FFFFFF"/>
      </a:lt1>
      <a:dk2>
        <a:srgbClr val="2F6CA3"/>
      </a:dk2>
      <a:lt2>
        <a:srgbClr val="DDDDDD"/>
      </a:lt2>
      <a:accent1>
        <a:srgbClr val="5091CD"/>
      </a:accent1>
      <a:accent2>
        <a:srgbClr val="99B462"/>
      </a:accent2>
      <a:accent3>
        <a:srgbClr val="F1B94A"/>
      </a:accent3>
      <a:accent4>
        <a:srgbClr val="DE762D"/>
      </a:accent4>
      <a:accent5>
        <a:srgbClr val="B3454F"/>
      </a:accent5>
      <a:accent6>
        <a:srgbClr val="6A709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E61FD71-D6ED-4A47-9C05-B444CD91CF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315</Words>
  <Application>Microsoft Office PowerPoint</Application>
  <PresentationFormat>On-screen Show (4:3)</PresentationFormat>
  <Paragraphs>21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Autism Speaks</vt:lpstr>
      <vt:lpstr>Potty Training</vt:lpstr>
      <vt:lpstr>Sometimes I need to pee or poo. I have a feeling in my body when I need to pee or poo.</vt:lpstr>
      <vt:lpstr>When I feel like I have to pee or poo, I go to the bathroom. There I take down my pants and underpants.</vt:lpstr>
      <vt:lpstr>I sit on the toilet. When I’m on the toilet I can go pee or poo.  </vt:lpstr>
      <vt:lpstr>After I make a poo in the toilet, I need to use toilet paper to wipe my bottom to keep my body clean. I can put the toilet paper in the toilet.  </vt:lpstr>
      <vt:lpstr>After I pull my pants and underpants back up, I can flush the toilet.  </vt:lpstr>
      <vt:lpstr>After I pee or poo in the toilet, I need to wash my hands. Keeping my hands clean keeps me healthy.  </vt:lpstr>
      <vt:lpstr>When I go pee or poo in the toilet, I have clean underpants. That is great! </vt:lpstr>
      <vt:lpstr>Sometimes I might have an accident. That is okay. I’ll just keep practicing to make it to the toilet.  </vt:lpstr>
      <vt:lpstr>I can use the toilet. I’m so proud of myself!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Potty Training</dc:title>
  <dc:creator/>
  <cp:keywords/>
  <cp:lastModifiedBy/>
  <cp:revision>1</cp:revision>
  <dcterms:modified xsi:type="dcterms:W3CDTF">2015-09-11T18:49:08Z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TC040575789991</vt:lpwstr>
  </property>
</Properties>
</file>